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7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27"/>
    <p:restoredTop sz="94651"/>
  </p:normalViewPr>
  <p:slideViewPr>
    <p:cSldViewPr snapToGrid="0">
      <p:cViewPr varScale="1">
        <p:scale>
          <a:sx n="85" d="100"/>
          <a:sy n="85" d="100"/>
        </p:scale>
        <p:origin x="176" y="7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A5469-7759-95A6-B3D3-133C20A75E8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C"/>
          </a:p>
        </p:txBody>
      </p:sp>
      <p:sp>
        <p:nvSpPr>
          <p:cNvPr id="3" name="Subtítulo 2">
            <a:extLst>
              <a:ext uri="{FF2B5EF4-FFF2-40B4-BE49-F238E27FC236}">
                <a16:creationId xmlns:a16="http://schemas.microsoft.com/office/drawing/2014/main" id="{FF358152-A164-FF57-740E-2FCF5BCE59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C"/>
          </a:p>
        </p:txBody>
      </p:sp>
      <p:sp>
        <p:nvSpPr>
          <p:cNvPr id="4" name="Marcador de fecha 3">
            <a:extLst>
              <a:ext uri="{FF2B5EF4-FFF2-40B4-BE49-F238E27FC236}">
                <a16:creationId xmlns:a16="http://schemas.microsoft.com/office/drawing/2014/main" id="{EAFEF9C8-8E6C-F6AC-E618-AA63D1433965}"/>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4E45FA80-F7D4-8DD6-31E2-18CC86060372}"/>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C0D6F6AA-B6A3-20D4-ED03-6173AB5CE9E8}"/>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802648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501CC1-9A18-9841-D94B-DD32D906AD4F}"/>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B9420354-7D26-D6D4-D0E8-65B71ED1231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FF69A996-F6A4-1243-6F77-1F5A1799C1B6}"/>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97CB589A-F233-7529-78B6-E2968DED439B}"/>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457E4CC1-A9E2-1CAC-259F-018DB600C9A3}"/>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31811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3F33549-B99A-C95D-6001-6FD4D01963B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25CD0C4C-B87B-598E-2045-14D96E9DB1D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91FAFA74-2715-C82A-5454-68FC3946E440}"/>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41A66157-0C27-3993-912E-58673528CF7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946588E7-C0E9-FCFC-2D79-AA13B62C9A3E}"/>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7955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BCDFCA-814D-52C6-781D-6890785A95B4}"/>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5D9D58DA-B9CC-318E-CE02-FB800B9251F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9E68AF49-25AA-2BF7-0451-894B1CA8A4CE}"/>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9978AD15-9FB5-1980-1127-D87A53B59B88}"/>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29581C30-AD98-B5F7-41AA-626DEA3ECBAB}"/>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551424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856BE4-D3D6-579A-6090-6AE3C01362E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7A9582F9-7824-768D-BED0-B641A22761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3F198B7-E50F-24F2-27A7-7F35AFCDFB8C}"/>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E857B045-5A20-BBB5-2721-D110B420B6CD}"/>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94B86597-0E64-5980-63E7-59EC52EC6513}"/>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2570681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88F4B0-7ED1-F0D3-2394-6060D832764D}"/>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76A41AE7-23F2-9288-199F-A79B58C596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contenido 3">
            <a:extLst>
              <a:ext uri="{FF2B5EF4-FFF2-40B4-BE49-F238E27FC236}">
                <a16:creationId xmlns:a16="http://schemas.microsoft.com/office/drawing/2014/main" id="{9176ACAC-6873-1041-2F9F-4ACB3F267E9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fecha 4">
            <a:extLst>
              <a:ext uri="{FF2B5EF4-FFF2-40B4-BE49-F238E27FC236}">
                <a16:creationId xmlns:a16="http://schemas.microsoft.com/office/drawing/2014/main" id="{328DCF31-A785-3FB0-76D4-97FFCF327BF8}"/>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6" name="Marcador de pie de página 5">
            <a:extLst>
              <a:ext uri="{FF2B5EF4-FFF2-40B4-BE49-F238E27FC236}">
                <a16:creationId xmlns:a16="http://schemas.microsoft.com/office/drawing/2014/main" id="{6822A15A-A8AD-41E0-BCA5-C249B0714074}"/>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FF4B4463-0769-2F18-06CC-0EC308A96FF5}"/>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214784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B6DBC0-B973-47A5-110E-B42B576143C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E6465B3B-7644-CAC2-C9C7-C7DBE1E33C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5F58959-67F9-19C8-C724-8792ACDEFB2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texto 4">
            <a:extLst>
              <a:ext uri="{FF2B5EF4-FFF2-40B4-BE49-F238E27FC236}">
                <a16:creationId xmlns:a16="http://schemas.microsoft.com/office/drawing/2014/main" id="{7CAF8757-B24E-384D-D370-584D8E4A04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CAD2595-717E-27E2-DD17-01378999096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7" name="Marcador de fecha 6">
            <a:extLst>
              <a:ext uri="{FF2B5EF4-FFF2-40B4-BE49-F238E27FC236}">
                <a16:creationId xmlns:a16="http://schemas.microsoft.com/office/drawing/2014/main" id="{3E709ABD-1BEC-5BF5-C4E6-E4329F220ACC}"/>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8" name="Marcador de pie de página 7">
            <a:extLst>
              <a:ext uri="{FF2B5EF4-FFF2-40B4-BE49-F238E27FC236}">
                <a16:creationId xmlns:a16="http://schemas.microsoft.com/office/drawing/2014/main" id="{A6F12524-76B6-1285-C914-C8D9CFD5937F}"/>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98244FC7-1305-CA8D-96B3-6DF1924F3137}"/>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50322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EF8753-FD21-4890-D118-BA22E2FE84C5}"/>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fecha 2">
            <a:extLst>
              <a:ext uri="{FF2B5EF4-FFF2-40B4-BE49-F238E27FC236}">
                <a16:creationId xmlns:a16="http://schemas.microsoft.com/office/drawing/2014/main" id="{6A5F5260-00A3-DBA2-1944-14FE7D932B6E}"/>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4" name="Marcador de pie de página 3">
            <a:extLst>
              <a:ext uri="{FF2B5EF4-FFF2-40B4-BE49-F238E27FC236}">
                <a16:creationId xmlns:a16="http://schemas.microsoft.com/office/drawing/2014/main" id="{F1F4D3D7-C8DE-AFBD-1439-9AC7C6794C97}"/>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46394950-6CFE-BA9D-A1A2-25FBA4D68269}"/>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301957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256012B-810D-1EC6-8734-2B31D8432A87}"/>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3" name="Marcador de pie de página 2">
            <a:extLst>
              <a:ext uri="{FF2B5EF4-FFF2-40B4-BE49-F238E27FC236}">
                <a16:creationId xmlns:a16="http://schemas.microsoft.com/office/drawing/2014/main" id="{741CE366-B568-52CC-57A7-D04055945FE6}"/>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F26E7264-DE64-B6DD-84F9-7C6BF0F7B3FA}"/>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3399050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5FA0B-3016-0F8E-2728-816A0FFDD11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3C0F1544-C826-3BE3-E216-EE3CBC1D0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texto 3">
            <a:extLst>
              <a:ext uri="{FF2B5EF4-FFF2-40B4-BE49-F238E27FC236}">
                <a16:creationId xmlns:a16="http://schemas.microsoft.com/office/drawing/2014/main" id="{002D668C-9A31-3FD5-BDE5-3694707642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CC4CDB1-F192-912B-9B07-153FAB2ABB48}"/>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6" name="Marcador de pie de página 5">
            <a:extLst>
              <a:ext uri="{FF2B5EF4-FFF2-40B4-BE49-F238E27FC236}">
                <a16:creationId xmlns:a16="http://schemas.microsoft.com/office/drawing/2014/main" id="{26331A6D-FA29-7CB7-7BB8-D2AAC8F85CBE}"/>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2DAA37A0-6390-AAA1-C32B-0D7B31C64231}"/>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1099764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44228C-545F-7D6D-A860-213E5199609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posición de imagen 2">
            <a:extLst>
              <a:ext uri="{FF2B5EF4-FFF2-40B4-BE49-F238E27FC236}">
                <a16:creationId xmlns:a16="http://schemas.microsoft.com/office/drawing/2014/main" id="{172F7362-6A31-2276-CB4C-668AFDB79E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F3854E7E-2A8A-A4CB-AC69-A2051EF71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86648F2-B953-36B1-A11C-94E8B3006A49}"/>
              </a:ext>
            </a:extLst>
          </p:cNvPr>
          <p:cNvSpPr>
            <a:spLocks noGrp="1"/>
          </p:cNvSpPr>
          <p:nvPr>
            <p:ph type="dt" sz="half" idx="10"/>
          </p:nvPr>
        </p:nvSpPr>
        <p:spPr/>
        <p:txBody>
          <a:bodyPr/>
          <a:lstStyle/>
          <a:p>
            <a:fld id="{28BE3927-E569-CB46-B3A0-E9E73806EB2D}" type="datetimeFigureOut">
              <a:rPr lang="es-EC" smtClean="0"/>
              <a:t>6/6/25</a:t>
            </a:fld>
            <a:endParaRPr lang="es-EC"/>
          </a:p>
        </p:txBody>
      </p:sp>
      <p:sp>
        <p:nvSpPr>
          <p:cNvPr id="6" name="Marcador de pie de página 5">
            <a:extLst>
              <a:ext uri="{FF2B5EF4-FFF2-40B4-BE49-F238E27FC236}">
                <a16:creationId xmlns:a16="http://schemas.microsoft.com/office/drawing/2014/main" id="{3E1DC0A6-13BB-ACA7-D9CE-2B70FA80CB61}"/>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1BFFF6DC-7C04-C2F4-A66A-D1463EC6A235}"/>
              </a:ext>
            </a:extLst>
          </p:cNvPr>
          <p:cNvSpPr>
            <a:spLocks noGrp="1"/>
          </p:cNvSpPr>
          <p:nvPr>
            <p:ph type="sldNum" sz="quarter" idx="12"/>
          </p:nvPr>
        </p:nvSpPr>
        <p:spPr/>
        <p:txBody>
          <a:bodyPr/>
          <a:lstStyle/>
          <a:p>
            <a:fld id="{8DF5373B-3290-3841-9CA0-DE5D9B92A6CB}" type="slidenum">
              <a:rPr lang="es-EC" smtClean="0"/>
              <a:t>‹Nº›</a:t>
            </a:fld>
            <a:endParaRPr lang="es-EC"/>
          </a:p>
        </p:txBody>
      </p:sp>
    </p:spTree>
    <p:extLst>
      <p:ext uri="{BB962C8B-B14F-4D97-AF65-F5344CB8AC3E}">
        <p14:creationId xmlns:p14="http://schemas.microsoft.com/office/powerpoint/2010/main" val="296031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A36A5FD-6245-4B63-BEA3-20DD1EDC2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9C1509E8-C7BB-A583-859A-BD77EF6725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28B4E33B-B334-0210-3BC2-4C7EAB5D7B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BE3927-E569-CB46-B3A0-E9E73806EB2D}" type="datetimeFigureOut">
              <a:rPr lang="es-EC" smtClean="0"/>
              <a:t>6/6/25</a:t>
            </a:fld>
            <a:endParaRPr lang="es-EC"/>
          </a:p>
        </p:txBody>
      </p:sp>
      <p:sp>
        <p:nvSpPr>
          <p:cNvPr id="5" name="Marcador de pie de página 4">
            <a:extLst>
              <a:ext uri="{FF2B5EF4-FFF2-40B4-BE49-F238E27FC236}">
                <a16:creationId xmlns:a16="http://schemas.microsoft.com/office/drawing/2014/main" id="{15683B2E-DE15-A7CA-A1B3-D6FDFDC161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a:extLst>
              <a:ext uri="{FF2B5EF4-FFF2-40B4-BE49-F238E27FC236}">
                <a16:creationId xmlns:a16="http://schemas.microsoft.com/office/drawing/2014/main" id="{1770A48E-90DA-C9F2-8546-09850856E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5373B-3290-3841-9CA0-DE5D9B92A6CB}" type="slidenum">
              <a:rPr lang="es-EC" smtClean="0"/>
              <a:t>‹Nº›</a:t>
            </a:fld>
            <a:endParaRPr lang="es-EC"/>
          </a:p>
        </p:txBody>
      </p:sp>
    </p:spTree>
    <p:extLst>
      <p:ext uri="{BB962C8B-B14F-4D97-AF65-F5344CB8AC3E}">
        <p14:creationId xmlns:p14="http://schemas.microsoft.com/office/powerpoint/2010/main" val="344103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45F2F0-B36C-7B98-877F-D4368F0BCE94}"/>
              </a:ext>
            </a:extLst>
          </p:cNvPr>
          <p:cNvSpPr>
            <a:spLocks noGrp="1"/>
          </p:cNvSpPr>
          <p:nvPr>
            <p:ph type="ctrTitle"/>
          </p:nvPr>
        </p:nvSpPr>
        <p:spPr>
          <a:xfrm>
            <a:off x="1524000" y="5095582"/>
            <a:ext cx="9144000" cy="548213"/>
          </a:xfrm>
        </p:spPr>
        <p:txBody>
          <a:bodyPr>
            <a:normAutofit/>
          </a:bodyPr>
          <a:lstStyle/>
          <a:p>
            <a:r>
              <a:rPr lang="es-EC" sz="2800" dirty="0">
                <a:solidFill>
                  <a:srgbClr val="0957A8"/>
                </a:solidFill>
                <a:latin typeface="Century Gothic" panose="020B0502020202020204" pitchFamily="34" charset="0"/>
              </a:rPr>
              <a:t>Título Presentación</a:t>
            </a:r>
          </a:p>
        </p:txBody>
      </p:sp>
      <p:sp>
        <p:nvSpPr>
          <p:cNvPr id="4" name="CuadroTexto 3">
            <a:extLst>
              <a:ext uri="{FF2B5EF4-FFF2-40B4-BE49-F238E27FC236}">
                <a16:creationId xmlns:a16="http://schemas.microsoft.com/office/drawing/2014/main" id="{34AE6869-DDDD-1B9C-6AC9-9767FBB4EB70}"/>
              </a:ext>
            </a:extLst>
          </p:cNvPr>
          <p:cNvSpPr txBox="1"/>
          <p:nvPr/>
        </p:nvSpPr>
        <p:spPr>
          <a:xfrm>
            <a:off x="13446177" y="2593298"/>
            <a:ext cx="184731" cy="369332"/>
          </a:xfrm>
          <a:prstGeom prst="rect">
            <a:avLst/>
          </a:prstGeom>
          <a:blipFill>
            <a:blip r:embed="rId3"/>
            <a:stretch>
              <a:fillRect/>
            </a:stretch>
          </a:blipFill>
        </p:spPr>
        <p:txBody>
          <a:bodyPr wrap="none" rtlCol="0">
            <a:spAutoFit/>
          </a:bodyPr>
          <a:lstStyle/>
          <a:p>
            <a:endParaRPr lang="es-EC" dirty="0"/>
          </a:p>
        </p:txBody>
      </p:sp>
      <p:sp>
        <p:nvSpPr>
          <p:cNvPr id="8" name="Rectángulo 7">
            <a:extLst>
              <a:ext uri="{FF2B5EF4-FFF2-40B4-BE49-F238E27FC236}">
                <a16:creationId xmlns:a16="http://schemas.microsoft.com/office/drawing/2014/main" id="{ECE018CC-85DD-0933-E9FB-15581111F76F}"/>
              </a:ext>
            </a:extLst>
          </p:cNvPr>
          <p:cNvSpPr/>
          <p:nvPr/>
        </p:nvSpPr>
        <p:spPr>
          <a:xfrm flipV="1">
            <a:off x="4394616" y="5703755"/>
            <a:ext cx="3492708" cy="45719"/>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3809371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ítulo 1">
            <a:extLst>
              <a:ext uri="{FF2B5EF4-FFF2-40B4-BE49-F238E27FC236}">
                <a16:creationId xmlns:a16="http://schemas.microsoft.com/office/drawing/2014/main" id="{3F42A4EA-FD68-4DD9-5BFD-54CB136651C8}"/>
              </a:ext>
            </a:extLst>
          </p:cNvPr>
          <p:cNvSpPr>
            <a:spLocks noGrp="1"/>
          </p:cNvSpPr>
          <p:nvPr>
            <p:ph type="ctrTitle"/>
          </p:nvPr>
        </p:nvSpPr>
        <p:spPr>
          <a:xfrm>
            <a:off x="1524000" y="3043003"/>
            <a:ext cx="9144000" cy="974035"/>
          </a:xfrm>
        </p:spPr>
        <p:txBody>
          <a:bodyPr/>
          <a:lstStyle/>
          <a:p>
            <a:r>
              <a:rPr lang="es-EC" dirty="0">
                <a:solidFill>
                  <a:schemeClr val="bg1"/>
                </a:solidFill>
                <a:latin typeface="Century Gothic" panose="020B0502020202020204" pitchFamily="34" charset="0"/>
              </a:rPr>
              <a:t>Titulo de nuevo tema</a:t>
            </a:r>
          </a:p>
        </p:txBody>
      </p:sp>
    </p:spTree>
    <p:extLst>
      <p:ext uri="{BB962C8B-B14F-4D97-AF65-F5344CB8AC3E}">
        <p14:creationId xmlns:p14="http://schemas.microsoft.com/office/powerpoint/2010/main" val="498642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45F2F0-B36C-7B98-877F-D4368F0BCE94}"/>
              </a:ext>
            </a:extLst>
          </p:cNvPr>
          <p:cNvSpPr>
            <a:spLocks noGrp="1"/>
          </p:cNvSpPr>
          <p:nvPr>
            <p:ph type="ctrTitle"/>
          </p:nvPr>
        </p:nvSpPr>
        <p:spPr>
          <a:xfrm>
            <a:off x="1524000" y="3043003"/>
            <a:ext cx="9144000" cy="974035"/>
          </a:xfrm>
        </p:spPr>
        <p:txBody>
          <a:bodyPr/>
          <a:lstStyle/>
          <a:p>
            <a:r>
              <a:rPr lang="es-EC" dirty="0">
                <a:solidFill>
                  <a:srgbClr val="0957A8"/>
                </a:solidFill>
                <a:latin typeface="Century Gothic" panose="020B0502020202020204" pitchFamily="34" charset="0"/>
              </a:rPr>
              <a:t>Titulo de nuevo tema</a:t>
            </a:r>
            <a:endParaRPr lang="es-EC" dirty="0">
              <a:latin typeface="Century Gothic" panose="020B0502020202020204" pitchFamily="34" charset="0"/>
            </a:endParaRPr>
          </a:p>
        </p:txBody>
      </p:sp>
    </p:spTree>
    <p:extLst>
      <p:ext uri="{BB962C8B-B14F-4D97-AF65-F5344CB8AC3E}">
        <p14:creationId xmlns:p14="http://schemas.microsoft.com/office/powerpoint/2010/main" val="1172541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4FE1D2-0799-F5B1-B5E8-CD221A50CC5C}"/>
              </a:ext>
            </a:extLst>
          </p:cNvPr>
          <p:cNvSpPr>
            <a:spLocks noGrp="1"/>
          </p:cNvSpPr>
          <p:nvPr>
            <p:ph type="ctrTitle"/>
          </p:nvPr>
        </p:nvSpPr>
        <p:spPr>
          <a:xfrm>
            <a:off x="804472" y="1364106"/>
            <a:ext cx="9144000" cy="479685"/>
          </a:xfrm>
        </p:spPr>
        <p:txBody>
          <a:bodyPr>
            <a:noAutofit/>
          </a:bodyPr>
          <a:lstStyle/>
          <a:p>
            <a:pPr algn="l"/>
            <a:r>
              <a:rPr lang="es-EC" sz="4400" dirty="0">
                <a:solidFill>
                  <a:srgbClr val="0957A8"/>
                </a:solidFill>
                <a:latin typeface="Century Gothic" panose="020B0502020202020204" pitchFamily="34" charset="0"/>
              </a:rPr>
              <a:t>Titulo del slide</a:t>
            </a:r>
            <a:endParaRPr lang="es-EC" sz="4400" dirty="0">
              <a:latin typeface="Century Gothic" panose="020B0502020202020204" pitchFamily="34" charset="0"/>
            </a:endParaRPr>
          </a:p>
        </p:txBody>
      </p:sp>
      <p:sp>
        <p:nvSpPr>
          <p:cNvPr id="3" name="Subtítulo 2">
            <a:extLst>
              <a:ext uri="{FF2B5EF4-FFF2-40B4-BE49-F238E27FC236}">
                <a16:creationId xmlns:a16="http://schemas.microsoft.com/office/drawing/2014/main" id="{451959FA-900D-7003-0FFD-96C2A5639F13}"/>
              </a:ext>
            </a:extLst>
          </p:cNvPr>
          <p:cNvSpPr>
            <a:spLocks noGrp="1"/>
          </p:cNvSpPr>
          <p:nvPr>
            <p:ph type="subTitle" idx="1"/>
          </p:nvPr>
        </p:nvSpPr>
        <p:spPr>
          <a:xfrm>
            <a:off x="1524000" y="1971530"/>
            <a:ext cx="9144000" cy="3874634"/>
          </a:xfrm>
        </p:spPr>
        <p:txBody>
          <a:bodyPr>
            <a:noAutofit/>
          </a:bodyPr>
          <a:lstStyle/>
          <a:p>
            <a:pPr>
              <a:lnSpc>
                <a:spcPct val="120000"/>
              </a:lnSpc>
            </a:pPr>
            <a:r>
              <a:rPr lang="es-EC" sz="1600" dirty="0">
                <a:latin typeface="Century Gothic" panose="020B0502020202020204" pitchFamily="34" charset="0"/>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p:txBody>
      </p:sp>
    </p:spTree>
    <p:extLst>
      <p:ext uri="{BB962C8B-B14F-4D97-AF65-F5344CB8AC3E}">
        <p14:creationId xmlns:p14="http://schemas.microsoft.com/office/powerpoint/2010/main" val="15728030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211</Words>
  <Application>Microsoft Macintosh PowerPoint</Application>
  <PresentationFormat>Panorámica</PresentationFormat>
  <Paragraphs>5</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Calibri</vt:lpstr>
      <vt:lpstr>Calibri Light</vt:lpstr>
      <vt:lpstr>Century Gothic</vt:lpstr>
      <vt:lpstr>Tema de Office</vt:lpstr>
      <vt:lpstr>Título Presentación</vt:lpstr>
      <vt:lpstr>Titulo de nuevo tema</vt:lpstr>
      <vt:lpstr>Titulo de nuevo tema</vt:lpstr>
      <vt:lpstr>Titulo del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Microsoft Office User</cp:lastModifiedBy>
  <cp:revision>11</cp:revision>
  <dcterms:created xsi:type="dcterms:W3CDTF">2025-06-06T19:45:06Z</dcterms:created>
  <dcterms:modified xsi:type="dcterms:W3CDTF">2025-06-06T21:33:22Z</dcterms:modified>
</cp:coreProperties>
</file>